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6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5E342-2592-C4B3-860D-1D2E31A73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A979D3-4627-0EC9-0EAC-FCC3172D3E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F27A8-7934-762E-332D-2EF1FC591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88FA8-B44A-829C-9E6E-A270FC22A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44198-6E25-023D-BB1B-3C9BDE54D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0602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EB623-6940-D3AC-E455-11F33736E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E5D55C-A043-25EC-376C-578EA90A7B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B1EF1-ACC5-8744-5063-F61035C5E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6A6B-DF61-F053-DF92-879AFB113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DEDA0-2991-99DF-04A0-6E36A5C5D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12409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394F8E-8D39-48D3-525D-0A6602781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16CFDE-B182-D994-6CE0-E875079B1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E6EC9-73E5-3913-D692-BCA551097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C4325-1D52-E812-C89F-A41A71DD0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E58D5-4759-0F74-2228-011E92B34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910623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054D7-9257-6008-9772-4EEDF7349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2CFA4-1BCD-FD5F-FCA8-8042BBDA1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CBDBC-6138-76C7-B07A-14BC7EA38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096C2-E2E6-DB0E-0B67-23358C834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86F97-03E7-C9B9-9852-3D4F1F29C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087271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24EF-6BD5-F58B-E9A2-BE6CD6CC8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87E26-CDE2-FC62-5FC4-9B68DFE7E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A4048-4A7D-A62E-FEF9-C87995C0C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50C50-D6F9-FC66-5315-74AA80141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35565-1A85-2C1C-F0AA-62EE3DDD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90692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033CA-34B2-4C7B-2AB7-70AC9064C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DA1D0-244D-8CBB-B94D-7B010FA8F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1217FF-8622-6E92-E6DD-B9031E3B7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7E8D05-CF6C-18A8-D1AD-AA4521566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66478-0C5C-C1C0-216E-A33C035C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0E7626-2763-3685-98C5-DAE9AE678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77013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345F1-B43B-C25E-4529-27524D669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D5D00-4F6E-31C3-7803-AC31E1068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FA0B8D-EC11-E785-7017-505BFC132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B1CD13-AF1E-8C8C-3344-20FAD2E7C2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42B37-26B6-D4DF-B459-8FCDCBA45F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59CAFF-7F03-5C59-C826-53EFB03B7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EE6A2C-FAE3-20DE-F92D-FDF08A1CC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458C2D-8241-27E5-AC14-B110F362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285220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B20CB-666D-4B68-EE65-0FC3FAAFF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6C6C4D-F8CB-C21B-9C43-AAB169E0F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70BA5-F1A1-5219-8F0A-0BB0DC328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1E6512-0987-1FEA-21E9-12CB12257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74672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B11D2C-F8D5-1AC0-1CD0-98CB35A3D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E520F1-ED29-F1ED-8392-838A3BD5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727F9-BFC6-4A9C-8C5D-A6300A6F2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371785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CFD9-9D11-BAB1-470F-E9C06E2FD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CB207-4F6B-20FE-0192-AA9853B6D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03ACF-3F31-E95B-64BA-F6FB2773A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4B7F3F-AFB4-5E98-C045-B97746173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843C1-4E8F-5A8C-DBCA-7603B81AE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E69596-4046-2691-F4E3-23E1E4A8C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1165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058E1-6926-4795-9A9A-A621D9AA6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3B1AB4-79CE-59DC-570C-180BE073A3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AF5DA-07A2-24F2-1926-A9E22C7F35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247DA-4502-518D-3F6A-ABBD9046C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360DD-9E93-1738-5C7F-E209F6E72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07D7CE-B5F5-5F5A-E627-2927A4725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99212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8C8C25-E4A3-46D2-9234-40806C095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80462-8E1C-6E59-A89D-F0E97F945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24746-1A8D-6152-2820-43F591AB49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2AF63-51F7-40D5-BF18-208182FCFCD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8D46A-B389-20BD-606A-C0D1185DE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DB2FB-BEAF-4782-0B2A-2D5436CC2D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E8602-4E51-4618-8C4B-E112024BF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261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erial view of houses near a canal">
            <a:extLst>
              <a:ext uri="{FF2B5EF4-FFF2-40B4-BE49-F238E27FC236}">
                <a16:creationId xmlns:a16="http://schemas.microsoft.com/office/drawing/2014/main" id="{8CE14A7F-DC93-171F-7828-5837F6A18F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" y="0"/>
            <a:ext cx="1219155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E325BD-A733-4980-1AAA-274F0DA003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4710" y="849086"/>
            <a:ext cx="9144000" cy="120364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latin typeface="Agency FB" panose="020B0503020202020204" pitchFamily="34" charset="0"/>
              </a:rPr>
              <a:t>Presentation For Tide-a-thon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972E4-EB4F-5807-50CD-1E48392AA9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1" y="3051109"/>
            <a:ext cx="11234056" cy="362960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 fontScale="32500" lnSpcReduction="20000"/>
          </a:bodyPr>
          <a:lstStyle/>
          <a:p>
            <a:endParaRPr lang="en-US" dirty="0">
              <a:latin typeface="Agency FB" panose="020B0503020202020204" pitchFamily="34" charset="0"/>
            </a:endParaRPr>
          </a:p>
          <a:p>
            <a:endParaRPr lang="en-US" sz="5400" dirty="0">
              <a:latin typeface="Agency FB" panose="020B0503020202020204" pitchFamily="34" charset="0"/>
            </a:endParaRPr>
          </a:p>
          <a:p>
            <a:r>
              <a:rPr lang="en-US" sz="10900" b="1" dirty="0">
                <a:latin typeface="Agency FB" panose="020B0503020202020204" pitchFamily="34" charset="0"/>
              </a:rPr>
              <a:t>Topic : Housing</a:t>
            </a:r>
          </a:p>
          <a:p>
            <a:endParaRPr lang="en-US" sz="5400" dirty="0">
              <a:latin typeface="Agency FB" panose="020B0503020202020204" pitchFamily="34" charset="0"/>
            </a:endParaRPr>
          </a:p>
          <a:p>
            <a:endParaRPr lang="en-US" dirty="0">
              <a:latin typeface="Agency FB" panose="020B0503020202020204" pitchFamily="34" charset="0"/>
            </a:endParaRPr>
          </a:p>
          <a:p>
            <a:endParaRPr lang="en-US" dirty="0">
              <a:latin typeface="Agency FB" panose="020B0503020202020204" pitchFamily="34" charset="0"/>
            </a:endParaRPr>
          </a:p>
          <a:p>
            <a:endParaRPr lang="en-US" dirty="0">
              <a:latin typeface="Agency FB" panose="020B0503020202020204" pitchFamily="34" charset="0"/>
            </a:endParaRPr>
          </a:p>
          <a:p>
            <a:endParaRPr lang="en-US" dirty="0">
              <a:latin typeface="Agency FB" panose="020B0503020202020204" pitchFamily="34" charset="0"/>
            </a:endParaRPr>
          </a:p>
          <a:p>
            <a:endParaRPr lang="en-US" dirty="0">
              <a:latin typeface="Agency FB" panose="020B0503020202020204" pitchFamily="34" charset="0"/>
            </a:endParaRPr>
          </a:p>
          <a:p>
            <a:r>
              <a:rPr lang="en-US" sz="8400" dirty="0">
                <a:latin typeface="Agency FB" panose="020B0503020202020204" pitchFamily="34" charset="0"/>
              </a:rPr>
              <a:t>                                                                                                                            </a:t>
            </a:r>
          </a:p>
          <a:p>
            <a:r>
              <a:rPr lang="en-US" sz="8400" dirty="0">
                <a:latin typeface="Agency FB" panose="020B0503020202020204" pitchFamily="34" charset="0"/>
              </a:rPr>
              <a:t>                                                                                                             </a:t>
            </a:r>
            <a:r>
              <a:rPr lang="en-US" sz="8400" b="1" dirty="0">
                <a:latin typeface="Agency FB" panose="020B0503020202020204" pitchFamily="34" charset="0"/>
              </a:rPr>
              <a:t>Submitted by </a:t>
            </a:r>
            <a:r>
              <a:rPr lang="en-US" sz="8400" dirty="0">
                <a:latin typeface="Agency FB" panose="020B0503020202020204" pitchFamily="34" charset="0"/>
              </a:rPr>
              <a:t>: </a:t>
            </a:r>
            <a:r>
              <a:rPr lang="en-US" sz="8400" b="1" dirty="0">
                <a:latin typeface="Agency FB" panose="020B0503020202020204" pitchFamily="34" charset="0"/>
              </a:rPr>
              <a:t>Kartica Gaur </a:t>
            </a:r>
          </a:p>
        </p:txBody>
      </p:sp>
    </p:spTree>
    <p:extLst>
      <p:ext uri="{BB962C8B-B14F-4D97-AF65-F5344CB8AC3E}">
        <p14:creationId xmlns:p14="http://schemas.microsoft.com/office/powerpoint/2010/main" val="3082127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wipe/>
      </p:transition>
    </mc:Choice>
    <mc:Fallback>
      <p:transition spd="slow"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8F9B-C02E-CD0F-2FCB-193C1A4ED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       </a:t>
            </a:r>
            <a:r>
              <a:rPr lang="en-US" sz="6000" dirty="0"/>
              <a:t>PROBLEM TEARDOWN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82B23-3CCF-9ACE-40A6-EAC386A1B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given a dataset of house prices with some features like number of bedrooms, number of bathrooms, etc.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Our task is to predict the price of a new house by looking at its features.</a:t>
            </a:r>
          </a:p>
          <a:p>
            <a:endParaRPr lang="en-US" dirty="0"/>
          </a:p>
          <a:p>
            <a:r>
              <a:rPr lang="en-US" dirty="0"/>
              <a:t>The dataset we’ll be using is a very famous dataset of housing from Boston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6B525F0-FDC5-DFB2-0391-90095CD2DB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" t="34861" r="-1247" b="21775"/>
          <a:stretch/>
        </p:blipFill>
        <p:spPr>
          <a:xfrm>
            <a:off x="1169436" y="5556120"/>
            <a:ext cx="2768082" cy="1082351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68413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49A-BB95-8C11-6710-D333F637A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318" y="262489"/>
            <a:ext cx="10515600" cy="1325563"/>
          </a:xfrm>
        </p:spPr>
        <p:txBody>
          <a:bodyPr/>
          <a:lstStyle/>
          <a:p>
            <a:r>
              <a:rPr lang="en-US" dirty="0"/>
              <a:t>         Finding the type of model to build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1B7EA-7687-3AEA-E806-7BEA3FF5F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273" y="2049560"/>
            <a:ext cx="10515600" cy="4351338"/>
          </a:xfrm>
        </p:spPr>
        <p:txBody>
          <a:bodyPr/>
          <a:lstStyle/>
          <a:p>
            <a:r>
              <a:rPr lang="en-US" dirty="0"/>
              <a:t>Based on Supervised Learning because we have features and learning in the model </a:t>
            </a:r>
          </a:p>
          <a:p>
            <a:endParaRPr lang="en-US" dirty="0"/>
          </a:p>
          <a:p>
            <a:r>
              <a:rPr lang="en-US" dirty="0"/>
              <a:t>It is a Regression Task as we are predicting the price of a house based on the features</a:t>
            </a:r>
          </a:p>
          <a:p>
            <a:endParaRPr lang="en-US" dirty="0"/>
          </a:p>
          <a:p>
            <a:r>
              <a:rPr lang="en-US" dirty="0"/>
              <a:t>It is a Batch Learning Technique as we already have the data with us.</a:t>
            </a:r>
          </a:p>
        </p:txBody>
      </p:sp>
    </p:spTree>
    <p:extLst>
      <p:ext uri="{BB962C8B-B14F-4D97-AF65-F5344CB8AC3E}">
        <p14:creationId xmlns:p14="http://schemas.microsoft.com/office/powerpoint/2010/main" val="281964079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6305F-E09E-0055-D39A-AEE5DE4E5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SELECTING A PERFORMANCE MEASURE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39E85-6C34-B2E9-68BC-AA25FE269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232" y="2141537"/>
            <a:ext cx="10515600" cy="4351338"/>
          </a:xfrm>
        </p:spPr>
        <p:txBody>
          <a:bodyPr/>
          <a:lstStyle/>
          <a:p>
            <a:r>
              <a:rPr lang="en-US" dirty="0"/>
              <a:t>For this Regression Problem we will be using RMSE i.e., Root Mean Square Error.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RMSE is usually a preferred measure for regression task.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Other performance measure include Mean Absolute Error, Manhattan Norm, etc.</a:t>
            </a:r>
          </a:p>
        </p:txBody>
      </p:sp>
    </p:spTree>
    <p:extLst>
      <p:ext uri="{BB962C8B-B14F-4D97-AF65-F5344CB8AC3E}">
        <p14:creationId xmlns:p14="http://schemas.microsoft.com/office/powerpoint/2010/main" val="368629471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170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Agency FB</vt:lpstr>
      <vt:lpstr>Arial</vt:lpstr>
      <vt:lpstr>Calibri</vt:lpstr>
      <vt:lpstr>Calibri Light</vt:lpstr>
      <vt:lpstr>Office Theme</vt:lpstr>
      <vt:lpstr>Presentation For Tide-a-thon</vt:lpstr>
      <vt:lpstr>        PROBLEM TEARDOWN</vt:lpstr>
      <vt:lpstr>         Finding the type of model to build </vt:lpstr>
      <vt:lpstr>     SELECTING A PERFORMANCE MEASURE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For Tide-a-thon</dc:title>
  <dc:creator>Kartica Gaur</dc:creator>
  <cp:lastModifiedBy>Kartica Gaur</cp:lastModifiedBy>
  <cp:revision>2</cp:revision>
  <dcterms:created xsi:type="dcterms:W3CDTF">2023-03-04T05:22:55Z</dcterms:created>
  <dcterms:modified xsi:type="dcterms:W3CDTF">2023-03-04T06:12:35Z</dcterms:modified>
</cp:coreProperties>
</file>

<file path=docProps/thumbnail.jpeg>
</file>